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74" r:id="rId3"/>
    <p:sldId id="279" r:id="rId4"/>
    <p:sldId id="272" r:id="rId5"/>
    <p:sldId id="276" r:id="rId6"/>
    <p:sldId id="278" r:id="rId7"/>
    <p:sldId id="280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5478F7-21FD-43E9-895E-EC7110DA2404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ur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73993"/>
            <a:ext cx="8613934" cy="64554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95071"/>
            <a:ext cx="449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66"/>
                </a:solidFill>
                <a:latin typeface="Eras Demi ITC" pitchFamily="34" charset="0"/>
              </a:rPr>
              <a:t>Security Automation Developer Days – 2011</a:t>
            </a:r>
          </a:p>
          <a:p>
            <a:r>
              <a:rPr lang="en-US" sz="2800" dirty="0" smtClean="0">
                <a:solidFill>
                  <a:srgbClr val="FFFF66"/>
                </a:solidFill>
                <a:latin typeface="Eras Demi ITC" pitchFamily="34" charset="0"/>
              </a:rPr>
              <a:t>Day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1836003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66"/>
                </a:solidFill>
                <a:latin typeface="Eras Demi ITC" pitchFamily="34" charset="0"/>
              </a:rPr>
              <a:t>The MITRE Corporation</a:t>
            </a:r>
            <a:br>
              <a:rPr lang="en-US" sz="2400" dirty="0" smtClean="0">
                <a:solidFill>
                  <a:srgbClr val="FFFF66"/>
                </a:solidFill>
                <a:latin typeface="Eras Demi ITC" pitchFamily="34" charset="0"/>
              </a:rPr>
            </a:br>
            <a:r>
              <a:rPr lang="en-US" sz="2400" dirty="0" smtClean="0">
                <a:solidFill>
                  <a:srgbClr val="FFFF66"/>
                </a:solidFill>
                <a:latin typeface="Eras Demi ITC" pitchFamily="34" charset="0"/>
              </a:rPr>
              <a:t>Bedford, Massachusetts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History Moment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57400"/>
            <a:ext cx="7981798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2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News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078171"/>
              </p:ext>
            </p:extLst>
          </p:nvPr>
        </p:nvGraphicFramePr>
        <p:xfrm>
          <a:off x="1524001" y="1823013"/>
          <a:ext cx="6095998" cy="3211973"/>
        </p:xfrm>
        <a:graphic>
          <a:graphicData uri="http://schemas.openxmlformats.org/drawingml/2006/table">
            <a:tbl>
              <a:tblPr/>
              <a:tblGrid>
                <a:gridCol w="1929114"/>
                <a:gridCol w="1041721"/>
                <a:gridCol w="1041721"/>
                <a:gridCol w="1041721"/>
                <a:gridCol w="1041721"/>
              </a:tblGrid>
              <a:tr h="8970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1" i="0" u="none" strike="noStrike" dirty="0">
                          <a:solidFill>
                            <a:srgbClr val="FFFFFF"/>
                          </a:solidFill>
                          <a:latin typeface="Century Gothic"/>
                        </a:rPr>
                        <a:t>American League East</a:t>
                      </a:r>
                    </a:p>
                  </a:txBody>
                  <a:tcPr marL="69448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latin typeface="Century Gothic"/>
                        </a:rPr>
                        <a:t>W</a:t>
                      </a: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latin typeface="Century Gothic"/>
                        </a:rPr>
                        <a:t>L</a:t>
                      </a: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latin typeface="Century Gothic"/>
                        </a:rPr>
                        <a:t>PCT</a:t>
                      </a: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latin typeface="Century Gothic"/>
                        </a:rPr>
                        <a:t>GB</a:t>
                      </a: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462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entury Gothic"/>
                        </a:rPr>
                        <a:t>Boston</a:t>
                      </a:r>
                    </a:p>
                  </a:txBody>
                  <a:tcPr marL="138896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40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27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0.597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entury Gothic"/>
                        </a:rPr>
                        <a:t>-</a:t>
                      </a: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2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Century Gothic"/>
                        </a:rPr>
                        <a:t>New York</a:t>
                      </a:r>
                    </a:p>
                  </a:txBody>
                  <a:tcPr marL="138896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38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28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0.576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1.5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2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Tampa Bay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138896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36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32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0.529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4.5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2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Toronto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138896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34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34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0.400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6.5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2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Century Gothic"/>
                        </a:rPr>
                        <a:t>Baltimore</a:t>
                      </a:r>
                    </a:p>
                  </a:txBody>
                  <a:tcPr marL="138896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30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35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0.462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Century Gothic"/>
                        </a:rPr>
                        <a:t>9</a:t>
                      </a:r>
                    </a:p>
                  </a:txBody>
                  <a:tcPr marL="5787" marR="5787" marT="578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861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Wrapping Up Developer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46237"/>
            <a:ext cx="8534400" cy="4526280"/>
          </a:xfrm>
        </p:spPr>
        <p:txBody>
          <a:bodyPr>
            <a:normAutofit/>
          </a:bodyPr>
          <a:lstStyle/>
          <a:p>
            <a:r>
              <a:rPr lang="en-US" dirty="0" smtClean="0"/>
              <a:t>Event is being audio-recorded</a:t>
            </a:r>
          </a:p>
          <a:p>
            <a:pPr lvl="1"/>
            <a:r>
              <a:rPr lang="en-US" dirty="0" smtClean="0"/>
              <a:t>Recordings will be reviewed and Meeting Minutes will be produced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Briefings and Meeting Minutes will be made available to attendees within a few weeks</a:t>
            </a:r>
          </a:p>
          <a:p>
            <a:r>
              <a:rPr lang="en-US" dirty="0" smtClean="0"/>
              <a:t>For information on future events …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measurablesecurity.mitre.org/participation/index.html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scap.nist.gov/events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54864" algn="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Full Agenda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1524000"/>
            <a:ext cx="8763000" cy="5029200"/>
          </a:xfrm>
          <a:prstGeom prst="rect">
            <a:avLst/>
          </a:prstGeom>
        </p:spPr>
        <p:txBody>
          <a:bodyPr numCol="1">
            <a:normAutofit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Thursday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465138" lvl="1" indent="-233363"/>
            <a:r>
              <a:rPr lang="en-US" sz="2400" dirty="0" smtClean="0"/>
              <a:t>OVAL</a:t>
            </a:r>
          </a:p>
          <a:p>
            <a:pPr marL="465138" lvl="1" indent="-233363"/>
            <a:r>
              <a:rPr lang="en-US" sz="2400" dirty="0" smtClean="0"/>
              <a:t>Remediation</a:t>
            </a:r>
          </a:p>
          <a:p>
            <a:pPr marL="465138" lvl="1" indent="-233363"/>
            <a:r>
              <a:rPr lang="en-US" sz="2400" dirty="0" smtClean="0"/>
              <a:t>CPE</a:t>
            </a:r>
          </a:p>
          <a:p>
            <a:pPr marL="465138" lvl="1" indent="-233363"/>
            <a:r>
              <a:rPr lang="en-US" sz="2400" dirty="0" smtClean="0"/>
              <a:t>Planning for the Future of Security Automation </a:t>
            </a:r>
            <a:r>
              <a:rPr lang="en-US" sz="2400" dirty="0" err="1" smtClean="0"/>
              <a:t>Dev</a:t>
            </a:r>
            <a:r>
              <a:rPr lang="en-US" sz="2400" dirty="0" smtClean="0"/>
              <a:t> Days</a:t>
            </a:r>
            <a:endParaRPr lang="en-US" sz="2400" dirty="0" smtClean="0"/>
          </a:p>
          <a:p>
            <a:pPr marL="2749550" indent="-228600">
              <a:spcBef>
                <a:spcPts val="1800"/>
              </a:spcBef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Friday</a:t>
            </a:r>
          </a:p>
          <a:p>
            <a:pPr marL="2914650" lvl="1" defTabSz="1035050"/>
            <a:r>
              <a:rPr lang="en-US" sz="2400" dirty="0" smtClean="0"/>
              <a:t>OVAL for Artifact Hunting</a:t>
            </a:r>
          </a:p>
          <a:p>
            <a:pPr marL="2914650" lvl="1" defTabSz="1035050"/>
            <a:r>
              <a:rPr lang="en-US" sz="2400" dirty="0" smtClean="0"/>
              <a:t>CCE</a:t>
            </a:r>
          </a:p>
          <a:p>
            <a:pPr marL="3140075" lvl="1" indent="0">
              <a:buFontTx/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91904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Lunchtime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Remediation Demo - 3C133</a:t>
            </a:r>
          </a:p>
          <a:p>
            <a:endParaRPr lang="en-US" dirty="0"/>
          </a:p>
          <a:p>
            <a:r>
              <a:rPr lang="en-US" dirty="0" smtClean="0"/>
              <a:t>Beyond OVAL Language: </a:t>
            </a:r>
            <a:br>
              <a:rPr lang="en-US" dirty="0" smtClean="0"/>
            </a:br>
            <a:r>
              <a:rPr lang="en-US" dirty="0" smtClean="0"/>
              <a:t>Experiences in Developing </a:t>
            </a:r>
            <a:r>
              <a:rPr lang="en-US" dirty="0" err="1" smtClean="0"/>
              <a:t>modSIC</a:t>
            </a:r>
            <a:endParaRPr lang="en-US" dirty="0" smtClean="0"/>
          </a:p>
          <a:p>
            <a:r>
              <a:rPr lang="en-US" dirty="0" smtClean="0"/>
              <a:t>Modulo – 1C232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497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History Moment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57400"/>
            <a:ext cx="7981798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6310" y="457200"/>
            <a:ext cx="4627890" cy="607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5595</TotalTime>
  <Words>126</Words>
  <Application>Microsoft Office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Foundry</vt:lpstr>
      <vt:lpstr>PowerPoint Presentation</vt:lpstr>
      <vt:lpstr>Boston History Moment</vt:lpstr>
      <vt:lpstr>Daily News</vt:lpstr>
      <vt:lpstr>Wrapping Up Developer Days</vt:lpstr>
      <vt:lpstr>PowerPoint Presentation</vt:lpstr>
      <vt:lpstr>Lunchtime Reports</vt:lpstr>
      <vt:lpstr>Boston History Moment</vt:lpstr>
      <vt:lpstr>PowerPoint Presentation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sboczeno</dc:creator>
  <cp:lastModifiedBy>sboczeno</cp:lastModifiedBy>
  <cp:revision>158</cp:revision>
  <dcterms:created xsi:type="dcterms:W3CDTF">2009-06-05T17:36:17Z</dcterms:created>
  <dcterms:modified xsi:type="dcterms:W3CDTF">2011-06-16T11:40:02Z</dcterms:modified>
</cp:coreProperties>
</file>